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8E4922-A80B-4A28-8048-6EC11FF881DD}" v="2" dt="2023-02-17T16:06:42.095"/>
    <p1510:client id="{ABC0325E-6CB1-4DEF-8897-52647D7E9EAB}" v="1" dt="2023-02-18T11:23:37.4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nnis Geckert" userId="cbb70d2179bb5488" providerId="LiveId" clId="{ABC0325E-6CB1-4DEF-8897-52647D7E9EAB}"/>
    <pc:docChg chg="custSel modSld">
      <pc:chgData name="Dennis Geckert" userId="cbb70d2179bb5488" providerId="LiveId" clId="{ABC0325E-6CB1-4DEF-8897-52647D7E9EAB}" dt="2023-02-18T11:23:44.235" v="52" actId="1076"/>
      <pc:docMkLst>
        <pc:docMk/>
      </pc:docMkLst>
      <pc:sldChg chg="addSp delSp modSp mod">
        <pc:chgData name="Dennis Geckert" userId="cbb70d2179bb5488" providerId="LiveId" clId="{ABC0325E-6CB1-4DEF-8897-52647D7E9EAB}" dt="2023-02-18T11:23:44.235" v="52" actId="1076"/>
        <pc:sldMkLst>
          <pc:docMk/>
          <pc:sldMk cId="386210834" sldId="256"/>
        </pc:sldMkLst>
        <pc:spChg chg="mod">
          <ac:chgData name="Dennis Geckert" userId="cbb70d2179bb5488" providerId="LiveId" clId="{ABC0325E-6CB1-4DEF-8897-52647D7E9EAB}" dt="2022-05-22T11:49:07.158" v="18" actId="1076"/>
          <ac:spMkLst>
            <pc:docMk/>
            <pc:sldMk cId="386210834" sldId="256"/>
            <ac:spMk id="4" creationId="{422DDD07-8B1F-C391-776C-C05AE92E7F54}"/>
          </ac:spMkLst>
        </pc:spChg>
        <pc:graphicFrameChg chg="modGraphic">
          <ac:chgData name="Dennis Geckert" userId="cbb70d2179bb5488" providerId="LiveId" clId="{ABC0325E-6CB1-4DEF-8897-52647D7E9EAB}" dt="2022-05-22T11:49:38.763" v="48" actId="20577"/>
          <ac:graphicFrameMkLst>
            <pc:docMk/>
            <pc:sldMk cId="386210834" sldId="256"/>
            <ac:graphicFrameMk id="3" creationId="{9C5A8D6B-9938-F9C3-1919-A64AFFA09D31}"/>
          </ac:graphicFrameMkLst>
        </pc:graphicFrameChg>
        <pc:picChg chg="del">
          <ac:chgData name="Dennis Geckert" userId="cbb70d2179bb5488" providerId="LiveId" clId="{ABC0325E-6CB1-4DEF-8897-52647D7E9EAB}" dt="2023-02-18T11:23:36.341" v="49" actId="478"/>
          <ac:picMkLst>
            <pc:docMk/>
            <pc:sldMk cId="386210834" sldId="256"/>
            <ac:picMk id="8" creationId="{0F3ACBFD-744A-10A6-98F1-3B6E8F441BB3}"/>
          </ac:picMkLst>
        </pc:picChg>
        <pc:picChg chg="add mod">
          <ac:chgData name="Dennis Geckert" userId="cbb70d2179bb5488" providerId="LiveId" clId="{ABC0325E-6CB1-4DEF-8897-52647D7E9EAB}" dt="2023-02-18T11:23:44.235" v="52" actId="1076"/>
          <ac:picMkLst>
            <pc:docMk/>
            <pc:sldMk cId="386210834" sldId="256"/>
            <ac:picMk id="9" creationId="{E755D4D6-5253-F03C-BE8F-F422BCF68939}"/>
          </ac:picMkLst>
        </pc:picChg>
      </pc:sldChg>
    </pc:docChg>
  </pc:docChgLst>
  <pc:docChgLst>
    <pc:chgData name="Dennis Geckert" userId="cbb70d2179bb5488" providerId="Windows Live" clId="Web-{218E4922-A80B-4A28-8048-6EC11FF881DD}"/>
    <pc:docChg chg="modSld">
      <pc:chgData name="Dennis Geckert" userId="cbb70d2179bb5488" providerId="Windows Live" clId="Web-{218E4922-A80B-4A28-8048-6EC11FF881DD}" dt="2023-02-17T16:06:42.095" v="0" actId="20577"/>
      <pc:docMkLst>
        <pc:docMk/>
      </pc:docMkLst>
      <pc:sldChg chg="modSp">
        <pc:chgData name="Dennis Geckert" userId="cbb70d2179bb5488" providerId="Windows Live" clId="Web-{218E4922-A80B-4A28-8048-6EC11FF881DD}" dt="2023-02-17T16:06:42.095" v="0" actId="20577"/>
        <pc:sldMkLst>
          <pc:docMk/>
          <pc:sldMk cId="386210834" sldId="256"/>
        </pc:sldMkLst>
        <pc:spChg chg="mod">
          <ac:chgData name="Dennis Geckert" userId="cbb70d2179bb5488" providerId="Windows Live" clId="Web-{218E4922-A80B-4A28-8048-6EC11FF881DD}" dt="2023-02-17T16:06:42.095" v="0" actId="20577"/>
          <ac:spMkLst>
            <pc:docMk/>
            <pc:sldMk cId="386210834" sldId="256"/>
            <ac:spMk id="5" creationId="{AFAD2535-878F-A01A-C33D-ABBC45F08B1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BA7BD0-CBFB-BFBA-7928-6D28AB70BD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82923E9-FD34-38EA-A234-8185593AFA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B1F6C92-85D6-1561-7D6B-3D147E722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A336-CA98-4F4B-ACA7-02743E92CFE4}" type="datetimeFigureOut">
              <a:rPr lang="de-DE" smtClean="0"/>
              <a:t>18.02.2023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D151066-D445-FCEA-77F8-B82E58248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3F557BE-6AEA-7736-1D6F-AFBEA31D3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DDD6-A1AB-4D7C-8909-1260525FE8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6793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2B7EE5-71F8-3828-7FBF-ECA19EB76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ECCDDF6-6427-19E3-1613-4A13CE84A4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40324DA-C4C2-9C1E-5E63-D8EF13DFC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A336-CA98-4F4B-ACA7-02743E92CFE4}" type="datetimeFigureOut">
              <a:rPr lang="de-DE" smtClean="0"/>
              <a:t>18.02.2023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C236BCE-100D-4836-E4AB-BC5C07641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B5EF4D5-DFDB-1228-6F62-4072675DB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DDD6-A1AB-4D7C-8909-1260525FE8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0211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043B5C-BF94-A76F-5411-7EB525458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7DA4BAD-3560-E03C-5424-59AF8673AA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ECC4686-86C2-76A7-5F97-8E4F29AC1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A336-CA98-4F4B-ACA7-02743E92CFE4}" type="datetimeFigureOut">
              <a:rPr lang="de-DE" smtClean="0"/>
              <a:t>18.02.2023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204D6DD-65A9-D6AC-1389-185BD7BDB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9F41D8A-7542-47A4-3100-A81B8FDD3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DDD6-A1AB-4D7C-8909-1260525FE8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5261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0B1E20-2341-424C-79B4-8D98C17D1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663E004-7950-EA65-50CE-108CE1EE25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F81CFBB-8DFE-CE13-9E56-BC4EFB641E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FE54FA5-500E-28D2-B3AE-7377D75BB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A336-CA98-4F4B-ACA7-02743E92CFE4}" type="datetimeFigureOut">
              <a:rPr lang="de-DE" smtClean="0"/>
              <a:t>18.02.2023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2C13ED3-1740-9717-57D7-A1826AB50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9B5C126-B4D8-EE48-B69F-A5666BFB7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DDD6-A1AB-4D7C-8909-1260525FE8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3427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92B38D-33A9-433D-930E-D0E364DCA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5426154-28D3-3B2B-D039-A5DACFAB95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B79150B-8F68-F02C-F5CC-3E7381D178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A24C5AC-E53B-0435-C162-0999E7FA4B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7E4D91BF-FA5F-FF2C-2DFE-C40BF7D61D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1C704C92-8087-A8C0-A3F7-D2B10390F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A336-CA98-4F4B-ACA7-02743E92CFE4}" type="datetimeFigureOut">
              <a:rPr lang="de-DE" smtClean="0"/>
              <a:t>18.02.2023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8BD1B3E3-710C-BBEF-5FB4-B7416BEA4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8B4C74F0-EBD6-B86D-8E50-90C216F9A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DDD6-A1AB-4D7C-8909-1260525FE8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9598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78CD32-DEC0-04B0-54D0-C8BBAAED7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B3293D0-5D32-385E-FD1E-57078522F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A336-CA98-4F4B-ACA7-02743E92CFE4}" type="datetimeFigureOut">
              <a:rPr lang="de-DE" smtClean="0"/>
              <a:t>18.02.2023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CE8FC64-EB2C-747E-4FC9-C103C4ABE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0FFDD8A-94EB-FDFE-C853-CAA61E509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DDD6-A1AB-4D7C-8909-1260525FE8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9745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8B07F0A4-46A4-BA2F-CFEC-4E804C316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A336-CA98-4F4B-ACA7-02743E92CFE4}" type="datetimeFigureOut">
              <a:rPr lang="de-DE" smtClean="0"/>
              <a:t>18.02.2023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6E077BA-FF62-1C32-CFC7-094B83669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E2B31AB-BEBB-DC1C-A485-AD8D85F54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DDD6-A1AB-4D7C-8909-1260525FE8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2286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4E7736-D039-69E1-AA32-4E992DF75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FB9ED05-033A-7F45-B7BA-CC3CE17F2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1B46CB3-F7F4-32D2-6194-48EB287238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4714304-6BC7-156E-E982-90E99E7F2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A336-CA98-4F4B-ACA7-02743E92CFE4}" type="datetimeFigureOut">
              <a:rPr lang="de-DE" smtClean="0"/>
              <a:t>18.02.2023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79BB820-4ECB-1C4C-7C9A-CFAC39141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1C52989-C7E1-B058-AE79-4AFA931FC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DDD6-A1AB-4D7C-8909-1260525FE8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3543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E6B444-E138-68E2-E88E-0D70D8AF2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ED030F0B-72E1-887C-92AC-DE96C00392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BCC6657-4EE8-4A40-C474-EA9D3D6967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70C4319-7A1A-7925-86D2-6E689255E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A336-CA98-4F4B-ACA7-02743E92CFE4}" type="datetimeFigureOut">
              <a:rPr lang="de-DE" smtClean="0"/>
              <a:t>18.02.2023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2A62E29-18D7-E936-9E70-19DFE8090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228B4C6-AA35-AA1C-5BA6-5FD39DAE5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DDD6-A1AB-4D7C-8909-1260525FE8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5421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57FF27-B619-D1C6-F016-210BCC431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1F5B219-BB35-E406-B6A6-A7020D3E2C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E16DE8-9843-E263-9C0B-301EF9BD4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A336-CA98-4F4B-ACA7-02743E92CFE4}" type="datetimeFigureOut">
              <a:rPr lang="de-DE" smtClean="0"/>
              <a:t>18.02.2023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5C2D652-87C2-DF23-4C8B-F1774DF44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C4049C5-47E4-113A-BDFD-9D9EBFC3F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DDD6-A1AB-4D7C-8909-1260525FE8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8091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20EE33B3-6E60-63C2-BF11-F44AE9A6AE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28AE9B5-E198-F76C-BAAF-F4C4DF0F7A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5F0CA87-5687-E208-1F14-26177C9C7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A336-CA98-4F4B-ACA7-02743E92CFE4}" type="datetimeFigureOut">
              <a:rPr lang="de-DE" smtClean="0"/>
              <a:t>18.02.2023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2E3C218-9CD3-6231-1066-F3001C6A5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5D02806-389A-0C6D-4B58-4F98A6E0E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DDD6-A1AB-4D7C-8909-1260525FE8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14974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8036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5E160DF2-342E-DE85-104B-13021230B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6B3902F-E9FE-10DC-6D73-DE41A8FBB5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CA25E6E-05BB-92D7-950B-770E7A0949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49A336-CA98-4F4B-ACA7-02743E92CFE4}" type="datetimeFigureOut">
              <a:rPr lang="de-DE" smtClean="0"/>
              <a:t>18.02.2023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3789D85-B0F3-7551-AAC0-89C8261203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9BAFB3C-C1EB-FA75-5AD1-6C3A66FA1D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C1DDD6-A1AB-4D7C-8909-1260525FE8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3885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e 8">
            <a:extLst>
              <a:ext uri="{FF2B5EF4-FFF2-40B4-BE49-F238E27FC236}">
                <a16:creationId xmlns:a16="http://schemas.microsoft.com/office/drawing/2014/main" id="{9C5A8D6B-9938-F9C3-1919-A64AFFA09D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5662883"/>
              </p:ext>
            </p:extLst>
          </p:nvPr>
        </p:nvGraphicFramePr>
        <p:xfrm>
          <a:off x="686484" y="2088292"/>
          <a:ext cx="10819029" cy="3840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59248">
                  <a:extLst>
                    <a:ext uri="{9D8B030D-6E8A-4147-A177-3AD203B41FA5}">
                      <a16:colId xmlns:a16="http://schemas.microsoft.com/office/drawing/2014/main" val="3786714993"/>
                    </a:ext>
                  </a:extLst>
                </a:gridCol>
                <a:gridCol w="1850267">
                  <a:extLst>
                    <a:ext uri="{9D8B030D-6E8A-4147-A177-3AD203B41FA5}">
                      <a16:colId xmlns:a16="http://schemas.microsoft.com/office/drawing/2014/main" val="3111946180"/>
                    </a:ext>
                  </a:extLst>
                </a:gridCol>
                <a:gridCol w="1936467">
                  <a:extLst>
                    <a:ext uri="{9D8B030D-6E8A-4147-A177-3AD203B41FA5}">
                      <a16:colId xmlns:a16="http://schemas.microsoft.com/office/drawing/2014/main" val="1242451170"/>
                    </a:ext>
                  </a:extLst>
                </a:gridCol>
                <a:gridCol w="1677783">
                  <a:extLst>
                    <a:ext uri="{9D8B030D-6E8A-4147-A177-3AD203B41FA5}">
                      <a16:colId xmlns:a16="http://schemas.microsoft.com/office/drawing/2014/main" val="2019359582"/>
                    </a:ext>
                  </a:extLst>
                </a:gridCol>
                <a:gridCol w="1795264">
                  <a:extLst>
                    <a:ext uri="{9D8B030D-6E8A-4147-A177-3AD203B41FA5}">
                      <a16:colId xmlns:a16="http://schemas.microsoft.com/office/drawing/2014/main" val="21941879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Name der Gruppenmitglieder*innen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Sicherheit des Auf- und Abbaus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Schwierigkeit der Figuren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Kreativität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Insgesamt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0866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0911740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0327568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1473204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2584397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3377718"/>
                  </a:ext>
                </a:extLst>
              </a:tr>
            </a:tbl>
          </a:graphicData>
        </a:graphic>
      </p:graphicFrame>
      <p:sp>
        <p:nvSpPr>
          <p:cNvPr id="4" name="Textfeld 3">
            <a:extLst>
              <a:ext uri="{FF2B5EF4-FFF2-40B4-BE49-F238E27FC236}">
                <a16:creationId xmlns:a16="http://schemas.microsoft.com/office/drawing/2014/main" id="{422DDD07-8B1F-C391-776C-C05AE92E7F54}"/>
              </a:ext>
            </a:extLst>
          </p:cNvPr>
          <p:cNvSpPr txBox="1"/>
          <p:nvPr/>
        </p:nvSpPr>
        <p:spPr>
          <a:xfrm>
            <a:off x="2428829" y="439143"/>
            <a:ext cx="824486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500" dirty="0">
                <a:latin typeface="Industry-Black" panose="00000A00000000000000" pitchFamily="2" charset="0"/>
              </a:rPr>
              <a:t>Beurteilungsbogen für die Akrobatik Choreografien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AFAD2535-878F-A01A-C33D-ABBC45F08B1F}"/>
              </a:ext>
            </a:extLst>
          </p:cNvPr>
          <p:cNvSpPr txBox="1"/>
          <p:nvPr/>
        </p:nvSpPr>
        <p:spPr>
          <a:xfrm>
            <a:off x="612597" y="1418335"/>
            <a:ext cx="3975388" cy="3231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de-DE" sz="1500">
                <a:latin typeface="Industry-Black"/>
              </a:rPr>
              <a:t>Aufgabe: Vergib pro Kategorie 1-3 Punkte! </a:t>
            </a:r>
            <a:endParaRPr lang="de-DE" sz="1500" dirty="0">
              <a:latin typeface="Industry-Black" panose="00000A00000000000000" pitchFamily="2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28321487-482B-4C73-9092-338B960D7BB3}"/>
              </a:ext>
            </a:extLst>
          </p:cNvPr>
          <p:cNvSpPr txBox="1"/>
          <p:nvPr/>
        </p:nvSpPr>
        <p:spPr>
          <a:xfrm>
            <a:off x="6095999" y="1418335"/>
            <a:ext cx="562365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500" dirty="0">
                <a:latin typeface="Industry-Black" panose="00000A00000000000000" pitchFamily="2" charset="0"/>
              </a:rPr>
              <a:t>(1 Punkt = nicht so gut, 2 Punkte = gut, 3 Punkte = sehr gut)</a:t>
            </a:r>
            <a:endParaRPr lang="de-DE" sz="1500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DEED4181-65C5-3606-F956-DD959A34D64F}"/>
              </a:ext>
            </a:extLst>
          </p:cNvPr>
          <p:cNvSpPr txBox="1"/>
          <p:nvPr/>
        </p:nvSpPr>
        <p:spPr>
          <a:xfrm>
            <a:off x="10753359" y="6430910"/>
            <a:ext cx="11925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/>
              <a:t>©lessonprep.de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E755D4D6-5253-F03C-BE8F-F422BCF68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258" y="474048"/>
            <a:ext cx="1128045" cy="499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108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51</Words>
  <Application>Microsoft Office PowerPoint</Application>
  <PresentationFormat>Breitbild</PresentationFormat>
  <Paragraphs>9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Industry-Black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Dennis Geckert</dc:creator>
  <cp:lastModifiedBy>Dennis Geckert</cp:lastModifiedBy>
  <cp:revision>2</cp:revision>
  <dcterms:created xsi:type="dcterms:W3CDTF">2022-05-17T14:26:31Z</dcterms:created>
  <dcterms:modified xsi:type="dcterms:W3CDTF">2023-02-18T11:23:45Z</dcterms:modified>
</cp:coreProperties>
</file>