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E896A4-570D-41FB-AA1C-52DF4EE94835}" v="4" dt="2023-06-26T11:49:36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Geckert" userId="cbb70d2179bb5488" providerId="LiveId" clId="{05E896A4-570D-41FB-AA1C-52DF4EE94835}"/>
    <pc:docChg chg="undo custSel addSld delSld modSld">
      <pc:chgData name="Dennis Geckert" userId="cbb70d2179bb5488" providerId="LiveId" clId="{05E896A4-570D-41FB-AA1C-52DF4EE94835}" dt="2023-06-26T12:07:52.194" v="63" actId="20577"/>
      <pc:docMkLst>
        <pc:docMk/>
      </pc:docMkLst>
      <pc:sldChg chg="delSp new add del mod">
        <pc:chgData name="Dennis Geckert" userId="cbb70d2179bb5488" providerId="LiveId" clId="{05E896A4-570D-41FB-AA1C-52DF4EE94835}" dt="2023-06-26T11:49:38.106" v="8" actId="47"/>
        <pc:sldMkLst>
          <pc:docMk/>
          <pc:sldMk cId="4836438" sldId="256"/>
        </pc:sldMkLst>
        <pc:spChg chg="del">
          <ac:chgData name="Dennis Geckert" userId="cbb70d2179bb5488" providerId="LiveId" clId="{05E896A4-570D-41FB-AA1C-52DF4EE94835}" dt="2023-06-26T11:49:34.122" v="5" actId="478"/>
          <ac:spMkLst>
            <pc:docMk/>
            <pc:sldMk cId="4836438" sldId="256"/>
            <ac:spMk id="2" creationId="{797673D9-EC61-FAEB-1C56-FCE8493D3B4F}"/>
          </ac:spMkLst>
        </pc:spChg>
        <pc:spChg chg="del">
          <ac:chgData name="Dennis Geckert" userId="cbb70d2179bb5488" providerId="LiveId" clId="{05E896A4-570D-41FB-AA1C-52DF4EE94835}" dt="2023-06-26T11:49:35.511" v="6" actId="478"/>
          <ac:spMkLst>
            <pc:docMk/>
            <pc:sldMk cId="4836438" sldId="256"/>
            <ac:spMk id="3" creationId="{FBE94B44-D203-9B7E-9B5D-33C30DAB1081}"/>
          </ac:spMkLst>
        </pc:spChg>
      </pc:sldChg>
      <pc:sldChg chg="modSp add del mod">
        <pc:chgData name="Dennis Geckert" userId="cbb70d2179bb5488" providerId="LiveId" clId="{05E896A4-570D-41FB-AA1C-52DF4EE94835}" dt="2023-06-26T12:07:52.194" v="63" actId="20577"/>
        <pc:sldMkLst>
          <pc:docMk/>
          <pc:sldMk cId="3591949695" sldId="258"/>
        </pc:sldMkLst>
        <pc:spChg chg="mod">
          <ac:chgData name="Dennis Geckert" userId="cbb70d2179bb5488" providerId="LiveId" clId="{05E896A4-570D-41FB-AA1C-52DF4EE94835}" dt="2023-06-26T11:49:46.302" v="9" actId="20577"/>
          <ac:spMkLst>
            <pc:docMk/>
            <pc:sldMk cId="3591949695" sldId="258"/>
            <ac:spMk id="5" creationId="{1BC7809A-C1E1-9631-88EF-7B0BE4BCA3DD}"/>
          </ac:spMkLst>
        </pc:spChg>
        <pc:graphicFrameChg chg="modGraphic">
          <ac:chgData name="Dennis Geckert" userId="cbb70d2179bb5488" providerId="LiveId" clId="{05E896A4-570D-41FB-AA1C-52DF4EE94835}" dt="2023-06-26T12:07:52.194" v="63" actId="20577"/>
          <ac:graphicFrameMkLst>
            <pc:docMk/>
            <pc:sldMk cId="3591949695" sldId="258"/>
            <ac:graphicFrameMk id="4" creationId="{0E4C7840-DBEF-E58E-8F51-E35C68E0B48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6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248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26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6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44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853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86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246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108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06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17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CE8F-26B9-4EF6-AB63-E44F65B04BCE}" type="datetimeFigureOut">
              <a:rPr lang="de-DE" smtClean="0"/>
              <a:t>26.06.2023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54E98-4290-493D-A6DA-606FC0D7E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95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8">
            <a:extLst>
              <a:ext uri="{FF2B5EF4-FFF2-40B4-BE49-F238E27FC236}">
                <a16:creationId xmlns:a16="http://schemas.microsoft.com/office/drawing/2014/main" id="{0E4C7840-DBEF-E58E-8F51-E35C68E0B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300079"/>
              </p:ext>
            </p:extLst>
          </p:nvPr>
        </p:nvGraphicFramePr>
        <p:xfrm>
          <a:off x="532660" y="2053717"/>
          <a:ext cx="8790802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001">
                  <a:extLst>
                    <a:ext uri="{9D8B030D-6E8A-4147-A177-3AD203B41FA5}">
                      <a16:colId xmlns:a16="http://schemas.microsoft.com/office/drawing/2014/main" val="3786714993"/>
                    </a:ext>
                  </a:extLst>
                </a:gridCol>
                <a:gridCol w="1503400">
                  <a:extLst>
                    <a:ext uri="{9D8B030D-6E8A-4147-A177-3AD203B41FA5}">
                      <a16:colId xmlns:a16="http://schemas.microsoft.com/office/drawing/2014/main" val="3111946180"/>
                    </a:ext>
                  </a:extLst>
                </a:gridCol>
                <a:gridCol w="1573440">
                  <a:extLst>
                    <a:ext uri="{9D8B030D-6E8A-4147-A177-3AD203B41FA5}">
                      <a16:colId xmlns:a16="http://schemas.microsoft.com/office/drawing/2014/main" val="1242451170"/>
                    </a:ext>
                  </a:extLst>
                </a:gridCol>
                <a:gridCol w="1363252">
                  <a:extLst>
                    <a:ext uri="{9D8B030D-6E8A-4147-A177-3AD203B41FA5}">
                      <a16:colId xmlns:a16="http://schemas.microsoft.com/office/drawing/2014/main" val="2019359582"/>
                    </a:ext>
                  </a:extLst>
                </a:gridCol>
                <a:gridCol w="1458709">
                  <a:extLst>
                    <a:ext uri="{9D8B030D-6E8A-4147-A177-3AD203B41FA5}">
                      <a16:colId xmlns:a16="http://schemas.microsoft.com/office/drawing/2014/main" val="2194187921"/>
                    </a:ext>
                  </a:extLst>
                </a:gridCol>
              </a:tblGrid>
              <a:tr h="530744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 der Gruppenmitglieder*innen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Synchronität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Abwechslungsreichtum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Im Takt </a:t>
                      </a:r>
                      <a:r>
                        <a:rPr lang="de-DE">
                          <a:solidFill>
                            <a:schemeClr val="tx1"/>
                          </a:solidFill>
                        </a:rPr>
                        <a:t>der Musik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Insgesamt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866314"/>
                  </a:ext>
                </a:extLst>
              </a:tr>
              <a:tr h="530744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911740"/>
                  </a:ext>
                </a:extLst>
              </a:tr>
              <a:tr h="530744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327568"/>
                  </a:ext>
                </a:extLst>
              </a:tr>
              <a:tr h="530744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473204"/>
                  </a:ext>
                </a:extLst>
              </a:tr>
              <a:tr h="530744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584397"/>
                  </a:ext>
                </a:extLst>
              </a:tr>
              <a:tr h="530744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377718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1BC7809A-C1E1-9631-88EF-7B0BE4BCA3DD}"/>
              </a:ext>
            </a:extLst>
          </p:cNvPr>
          <p:cNvSpPr txBox="1"/>
          <p:nvPr/>
        </p:nvSpPr>
        <p:spPr>
          <a:xfrm>
            <a:off x="1950264" y="274892"/>
            <a:ext cx="66992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dirty="0">
                <a:latin typeface="Industry-Black" panose="00000A00000000000000" pitchFamily="2" charset="0"/>
              </a:rPr>
              <a:t>Beurteilungsbogen für die Choreografien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B69ACC5-531B-8580-87B7-53D583C088FF}"/>
              </a:ext>
            </a:extLst>
          </p:cNvPr>
          <p:cNvSpPr txBox="1"/>
          <p:nvPr/>
        </p:nvSpPr>
        <p:spPr>
          <a:xfrm>
            <a:off x="458772" y="1383760"/>
            <a:ext cx="3230128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500">
                <a:latin typeface="Industry-Black"/>
              </a:rPr>
              <a:t>Aufgabe: Vergib pro Kategorie 1-3 Punkte! </a:t>
            </a:r>
            <a:endParaRPr lang="de-DE" sz="1500" dirty="0">
              <a:latin typeface="Industry-Black" panose="00000A00000000000000" pitchFamily="2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D45C00F-2DAF-7AC1-6427-3D91BA8A58D0}"/>
              </a:ext>
            </a:extLst>
          </p:cNvPr>
          <p:cNvSpPr txBox="1"/>
          <p:nvPr/>
        </p:nvSpPr>
        <p:spPr>
          <a:xfrm>
            <a:off x="4754065" y="1357262"/>
            <a:ext cx="45693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>
                <a:latin typeface="Industry-Black" panose="00000A00000000000000" pitchFamily="2" charset="0"/>
              </a:rPr>
              <a:t>(1 Punkt = nicht so gut, 2 Punkte = gut, 3 Punkte = sehr gut)</a:t>
            </a:r>
            <a:endParaRPr lang="de-DE" sz="15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2181BA8-9367-109D-8D37-855A665D407F}"/>
              </a:ext>
            </a:extLst>
          </p:cNvPr>
          <p:cNvSpPr txBox="1"/>
          <p:nvPr/>
        </p:nvSpPr>
        <p:spPr>
          <a:xfrm>
            <a:off x="8515381" y="6453432"/>
            <a:ext cx="1269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©lessonprep.de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63B0B5-F219-CD03-90F7-A915A2D57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4" y="439473"/>
            <a:ext cx="935356" cy="41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4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47</Words>
  <Application>Microsoft Office PowerPoint</Application>
  <PresentationFormat>A4-Papier (210 x 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Industry-Black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Geckert</dc:creator>
  <cp:lastModifiedBy>Dennis Geckert</cp:lastModifiedBy>
  <cp:revision>1</cp:revision>
  <dcterms:created xsi:type="dcterms:W3CDTF">2023-06-26T11:49:02Z</dcterms:created>
  <dcterms:modified xsi:type="dcterms:W3CDTF">2023-06-26T12:08:00Z</dcterms:modified>
</cp:coreProperties>
</file>