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B55CD7-E72E-49E1-A5F1-DB6DF1AFAE10}" v="1" dt="2022-09-05T10:04:50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1" autoAdjust="0"/>
    <p:restoredTop sz="94660"/>
  </p:normalViewPr>
  <p:slideViewPr>
    <p:cSldViewPr snapToGrid="0">
      <p:cViewPr varScale="1">
        <p:scale>
          <a:sx n="78" d="100"/>
          <a:sy n="78" d="100"/>
        </p:scale>
        <p:origin x="31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nnis Geckert" userId="cbb70d2179bb5488" providerId="LiveId" clId="{92B55CD7-E72E-49E1-A5F1-DB6DF1AFAE10}"/>
    <pc:docChg chg="custSel modSld">
      <pc:chgData name="Dennis Geckert" userId="cbb70d2179bb5488" providerId="LiveId" clId="{92B55CD7-E72E-49E1-A5F1-DB6DF1AFAE10}" dt="2023-02-18T18:13:30.545" v="24" actId="20577"/>
      <pc:docMkLst>
        <pc:docMk/>
      </pc:docMkLst>
      <pc:sldChg chg="addSp delSp modSp mod">
        <pc:chgData name="Dennis Geckert" userId="cbb70d2179bb5488" providerId="LiveId" clId="{92B55CD7-E72E-49E1-A5F1-DB6DF1AFAE10}" dt="2023-02-18T18:13:30.545" v="24" actId="20577"/>
        <pc:sldMkLst>
          <pc:docMk/>
          <pc:sldMk cId="4019570360" sldId="256"/>
        </pc:sldMkLst>
        <pc:spChg chg="mod">
          <ac:chgData name="Dennis Geckert" userId="cbb70d2179bb5488" providerId="LiveId" clId="{92B55CD7-E72E-49E1-A5F1-DB6DF1AFAE10}" dt="2023-02-18T18:13:30.545" v="24" actId="20577"/>
          <ac:spMkLst>
            <pc:docMk/>
            <pc:sldMk cId="4019570360" sldId="256"/>
            <ac:spMk id="3" creationId="{86042B7D-2EF7-2420-367D-C89E91E54283}"/>
          </ac:spMkLst>
        </pc:spChg>
        <pc:picChg chg="del">
          <ac:chgData name="Dennis Geckert" userId="cbb70d2179bb5488" providerId="LiveId" clId="{92B55CD7-E72E-49E1-A5F1-DB6DF1AFAE10}" dt="2022-09-05T10:04:49.565" v="0" actId="478"/>
          <ac:picMkLst>
            <pc:docMk/>
            <pc:sldMk cId="4019570360" sldId="256"/>
            <ac:picMk id="4" creationId="{6DDEF7BE-A928-CA26-C379-5E94043B4402}"/>
          </ac:picMkLst>
        </pc:picChg>
        <pc:picChg chg="add mod">
          <ac:chgData name="Dennis Geckert" userId="cbb70d2179bb5488" providerId="LiveId" clId="{92B55CD7-E72E-49E1-A5F1-DB6DF1AFAE10}" dt="2023-02-18T18:11:53.968" v="5" actId="1076"/>
          <ac:picMkLst>
            <pc:docMk/>
            <pc:sldMk cId="4019570360" sldId="256"/>
            <ac:picMk id="6" creationId="{C520E124-B887-8033-D0D0-FEBFA4E6899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8360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99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404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2382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381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0343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4199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9936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877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2685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2358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679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9A336-CA98-4F4B-ACA7-02743E92CFE4}" type="datetimeFigureOut">
              <a:rPr lang="de-DE" smtClean="0"/>
              <a:t>18.02.2023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1DDD6-A1AB-4D7C-8909-1260525FE8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4205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8">
            <a:extLst>
              <a:ext uri="{FF2B5EF4-FFF2-40B4-BE49-F238E27FC236}">
                <a16:creationId xmlns:a16="http://schemas.microsoft.com/office/drawing/2014/main" id="{5D814742-BA41-0DFA-5328-79AC739B05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034908"/>
              </p:ext>
            </p:extLst>
          </p:nvPr>
        </p:nvGraphicFramePr>
        <p:xfrm>
          <a:off x="355598" y="1354841"/>
          <a:ext cx="6146803" cy="8148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3748">
                  <a:extLst>
                    <a:ext uri="{9D8B030D-6E8A-4147-A177-3AD203B41FA5}">
                      <a16:colId xmlns:a16="http://schemas.microsoft.com/office/drawing/2014/main" val="3786714993"/>
                    </a:ext>
                  </a:extLst>
                </a:gridCol>
                <a:gridCol w="1241844">
                  <a:extLst>
                    <a:ext uri="{9D8B030D-6E8A-4147-A177-3AD203B41FA5}">
                      <a16:colId xmlns:a16="http://schemas.microsoft.com/office/drawing/2014/main" val="3111946180"/>
                    </a:ext>
                  </a:extLst>
                </a:gridCol>
                <a:gridCol w="1153141">
                  <a:extLst>
                    <a:ext uri="{9D8B030D-6E8A-4147-A177-3AD203B41FA5}">
                      <a16:colId xmlns:a16="http://schemas.microsoft.com/office/drawing/2014/main" val="1242451170"/>
                    </a:ext>
                  </a:extLst>
                </a:gridCol>
                <a:gridCol w="1244035">
                  <a:extLst>
                    <a:ext uri="{9D8B030D-6E8A-4147-A177-3AD203B41FA5}">
                      <a16:colId xmlns:a16="http://schemas.microsoft.com/office/drawing/2014/main" val="2019359582"/>
                    </a:ext>
                  </a:extLst>
                </a:gridCol>
                <a:gridCol w="1244035">
                  <a:extLst>
                    <a:ext uri="{9D8B030D-6E8A-4147-A177-3AD203B41FA5}">
                      <a16:colId xmlns:a16="http://schemas.microsoft.com/office/drawing/2014/main" val="3305945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Name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Schwierigkeit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Fehler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Rhythmus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Gesamt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866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91174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0327568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473204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2584397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377718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978444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758549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422127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117831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29265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3204214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1166195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4952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43156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41019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92742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306872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7108232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2249967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2658781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29995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087929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07289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603334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742607"/>
                  </a:ext>
                </a:extLst>
              </a:tr>
            </a:tbl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86042B7D-2EF7-2420-367D-C89E91E54283}"/>
              </a:ext>
            </a:extLst>
          </p:cNvPr>
          <p:cNvSpPr txBox="1"/>
          <p:nvPr/>
        </p:nvSpPr>
        <p:spPr>
          <a:xfrm>
            <a:off x="556054" y="343900"/>
            <a:ext cx="6301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>
                <a:latin typeface="Industry-Black" panose="00000A00000000000000" pitchFamily="2" charset="0"/>
              </a:rPr>
              <a:t>Beurteilungsbogen für die einzelne Schüler*innen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335DA38-B5E8-C857-F6EE-70CC48C00760}"/>
              </a:ext>
            </a:extLst>
          </p:cNvPr>
          <p:cNvSpPr txBox="1"/>
          <p:nvPr/>
        </p:nvSpPr>
        <p:spPr>
          <a:xfrm>
            <a:off x="5439953" y="9562100"/>
            <a:ext cx="11925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©lessonprep.de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520E124-B887-8033-D0D0-FEBFA4E68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88" y="343900"/>
            <a:ext cx="1010790" cy="44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70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</Words>
  <Application>Microsoft Office PowerPoint</Application>
  <PresentationFormat>A4-Papier (210 x 297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Industry-Black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Dennis Geckert</dc:creator>
  <cp:lastModifiedBy>Dennis Geckert</cp:lastModifiedBy>
  <cp:revision>1</cp:revision>
  <dcterms:created xsi:type="dcterms:W3CDTF">2022-05-17T14:41:18Z</dcterms:created>
  <dcterms:modified xsi:type="dcterms:W3CDTF">2023-02-18T18:13:38Z</dcterms:modified>
</cp:coreProperties>
</file>